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5" r:id="rId9"/>
    <p:sldId id="266" r:id="rId10"/>
    <p:sldId id="267" r:id="rId11"/>
    <p:sldId id="268" r:id="rId12"/>
  </p:sldIdLst>
  <p:sldSz cx="18288000" cy="10287000"/>
  <p:notesSz cx="10287000" cy="18288000"/>
  <p:embeddedFontLst>
    <p:embeddedFont>
      <p:font typeface="Noto Sans KR SemiBold" panose="020B0600000101010101" charset="-127"/>
      <p:bold r:id="rId13"/>
    </p:embeddedFont>
    <p:embeddedFont>
      <p:font typeface="Noto Sans KR Medium" panose="020B0600000101010101" charset="-127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5BA0"/>
    <a:srgbClr val="2A5A9C"/>
    <a:srgbClr val="FFFFFF"/>
    <a:srgbClr val="255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355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ena Lien" userId="7de968919bb3cb95" providerId="LiveId" clId="{CA55D063-6E05-49E7-B782-4EC8BC678F08}"/>
    <pc:docChg chg="undo custSel modSld">
      <pc:chgData name="Liena Lien" userId="7de968919bb3cb95" providerId="LiveId" clId="{CA55D063-6E05-49E7-B782-4EC8BC678F08}" dt="2023-12-20T15:32:50.455" v="658" actId="1076"/>
      <pc:docMkLst>
        <pc:docMk/>
      </pc:docMkLst>
      <pc:sldChg chg="addSp delSp modSp mod">
        <pc:chgData name="Liena Lien" userId="7de968919bb3cb95" providerId="LiveId" clId="{CA55D063-6E05-49E7-B782-4EC8BC678F08}" dt="2023-12-20T15:28:29.332" v="586" actId="20577"/>
        <pc:sldMkLst>
          <pc:docMk/>
          <pc:sldMk cId="0" sldId="256"/>
        </pc:sldMkLst>
        <pc:spChg chg="add mod">
          <ac:chgData name="Liena Lien" userId="7de968919bb3cb95" providerId="LiveId" clId="{CA55D063-6E05-49E7-B782-4EC8BC678F08}" dt="2023-12-20T15:23:56.916" v="511" actId="1076"/>
          <ac:spMkLst>
            <pc:docMk/>
            <pc:sldMk cId="0" sldId="256"/>
            <ac:spMk id="2" creationId="{DEE53BBC-A301-5622-2955-BB41599411C7}"/>
          </ac:spMkLst>
        </pc:spChg>
        <pc:spChg chg="add mod">
          <ac:chgData name="Liena Lien" userId="7de968919bb3cb95" providerId="LiveId" clId="{CA55D063-6E05-49E7-B782-4EC8BC678F08}" dt="2023-12-20T15:24:34.676" v="526" actId="1076"/>
          <ac:spMkLst>
            <pc:docMk/>
            <pc:sldMk cId="0" sldId="256"/>
            <ac:spMk id="4" creationId="{6628B174-8075-42CB-8037-DD68BE36D74A}"/>
          </ac:spMkLst>
        </pc:spChg>
        <pc:spChg chg="add del mod">
          <ac:chgData name="Liena Lien" userId="7de968919bb3cb95" providerId="LiveId" clId="{CA55D063-6E05-49E7-B782-4EC8BC678F08}" dt="2023-12-20T15:23:11.523" v="483"/>
          <ac:spMkLst>
            <pc:docMk/>
            <pc:sldMk cId="0" sldId="256"/>
            <ac:spMk id="6" creationId="{7CE14B09-7FE3-F1D8-C552-DD1A8F22CC50}"/>
          </ac:spMkLst>
        </pc:spChg>
        <pc:spChg chg="add mod">
          <ac:chgData name="Liena Lien" userId="7de968919bb3cb95" providerId="LiveId" clId="{CA55D063-6E05-49E7-B782-4EC8BC678F08}" dt="2023-12-20T15:25:59.590" v="533" actId="1076"/>
          <ac:spMkLst>
            <pc:docMk/>
            <pc:sldMk cId="0" sldId="256"/>
            <ac:spMk id="7" creationId="{F65A3106-D055-D404-E4AD-9D40FEE7759E}"/>
          </ac:spMkLst>
        </pc:spChg>
        <pc:spChg chg="add mod">
          <ac:chgData name="Liena Lien" userId="7de968919bb3cb95" providerId="LiveId" clId="{CA55D063-6E05-49E7-B782-4EC8BC678F08}" dt="2023-12-20T15:26:14.284" v="543" actId="20577"/>
          <ac:spMkLst>
            <pc:docMk/>
            <pc:sldMk cId="0" sldId="256"/>
            <ac:spMk id="9" creationId="{F6A1566D-7D10-ECD2-E36A-DE3E41801F3E}"/>
          </ac:spMkLst>
        </pc:spChg>
        <pc:spChg chg="add mod">
          <ac:chgData name="Liena Lien" userId="7de968919bb3cb95" providerId="LiveId" clId="{CA55D063-6E05-49E7-B782-4EC8BC678F08}" dt="2023-12-20T15:26:50.864" v="555" actId="20577"/>
          <ac:spMkLst>
            <pc:docMk/>
            <pc:sldMk cId="0" sldId="256"/>
            <ac:spMk id="11" creationId="{08DD8E3D-51D4-FE47-4A0C-9A9A7C75E860}"/>
          </ac:spMkLst>
        </pc:spChg>
        <pc:spChg chg="add mod">
          <ac:chgData name="Liena Lien" userId="7de968919bb3cb95" providerId="LiveId" clId="{CA55D063-6E05-49E7-B782-4EC8BC678F08}" dt="2023-12-20T15:27:30.416" v="562" actId="1076"/>
          <ac:spMkLst>
            <pc:docMk/>
            <pc:sldMk cId="0" sldId="256"/>
            <ac:spMk id="14" creationId="{79ACBBA2-3910-D340-6D2E-3EAC612E7BDB}"/>
          </ac:spMkLst>
        </pc:spChg>
        <pc:spChg chg="add mod">
          <ac:chgData name="Liena Lien" userId="7de968919bb3cb95" providerId="LiveId" clId="{CA55D063-6E05-49E7-B782-4EC8BC678F08}" dt="2023-12-20T15:28:07.382" v="574" actId="20577"/>
          <ac:spMkLst>
            <pc:docMk/>
            <pc:sldMk cId="0" sldId="256"/>
            <ac:spMk id="15" creationId="{FCA4067C-720D-2637-3F66-29348B1BEB63}"/>
          </ac:spMkLst>
        </pc:spChg>
        <pc:spChg chg="add mod">
          <ac:chgData name="Liena Lien" userId="7de968919bb3cb95" providerId="LiveId" clId="{CA55D063-6E05-49E7-B782-4EC8BC678F08}" dt="2023-12-20T15:28:29.332" v="586" actId="20577"/>
          <ac:spMkLst>
            <pc:docMk/>
            <pc:sldMk cId="0" sldId="256"/>
            <ac:spMk id="16" creationId="{B54668D1-ECEF-CA1A-2C74-55ACC52B5E50}"/>
          </ac:spMkLst>
        </pc:spChg>
      </pc:sldChg>
      <pc:sldChg chg="modSp mod">
        <pc:chgData name="Liena Lien" userId="7de968919bb3cb95" providerId="LiveId" clId="{CA55D063-6E05-49E7-B782-4EC8BC678F08}" dt="2023-12-20T15:19:43.608" v="423" actId="1076"/>
        <pc:sldMkLst>
          <pc:docMk/>
          <pc:sldMk cId="0" sldId="257"/>
        </pc:sldMkLst>
        <pc:picChg chg="mod">
          <ac:chgData name="Liena Lien" userId="7de968919bb3cb95" providerId="LiveId" clId="{CA55D063-6E05-49E7-B782-4EC8BC678F08}" dt="2023-12-20T15:19:34.333" v="421" actId="1076"/>
          <ac:picMkLst>
            <pc:docMk/>
            <pc:sldMk cId="0" sldId="257"/>
            <ac:picMk id="12" creationId="{00000000-0000-0000-0000-000000000000}"/>
          </ac:picMkLst>
        </pc:picChg>
        <pc:picChg chg="mod">
          <ac:chgData name="Liena Lien" userId="7de968919bb3cb95" providerId="LiveId" clId="{CA55D063-6E05-49E7-B782-4EC8BC678F08}" dt="2023-12-20T15:19:39.262" v="422" actId="1076"/>
          <ac:picMkLst>
            <pc:docMk/>
            <pc:sldMk cId="0" sldId="257"/>
            <ac:picMk id="32" creationId="{00000000-0000-0000-0000-000000000000}"/>
          </ac:picMkLst>
        </pc:picChg>
        <pc:picChg chg="mod">
          <ac:chgData name="Liena Lien" userId="7de968919bb3cb95" providerId="LiveId" clId="{CA55D063-6E05-49E7-B782-4EC8BC678F08}" dt="2023-12-20T15:19:43.608" v="423" actId="1076"/>
          <ac:picMkLst>
            <pc:docMk/>
            <pc:sldMk cId="0" sldId="257"/>
            <ac:picMk id="36" creationId="{00000000-0000-0000-0000-000000000000}"/>
          </ac:picMkLst>
        </pc:picChg>
      </pc:sldChg>
      <pc:sldChg chg="modSp mod">
        <pc:chgData name="Liena Lien" userId="7de968919bb3cb95" providerId="LiveId" clId="{CA55D063-6E05-49E7-B782-4EC8BC678F08}" dt="2023-12-20T15:19:17.410" v="419" actId="1076"/>
        <pc:sldMkLst>
          <pc:docMk/>
          <pc:sldMk cId="0" sldId="259"/>
        </pc:sldMkLst>
        <pc:picChg chg="mod">
          <ac:chgData name="Liena Lien" userId="7de968919bb3cb95" providerId="LiveId" clId="{CA55D063-6E05-49E7-B782-4EC8BC678F08}" dt="2023-12-20T15:19:17.410" v="419" actId="1076"/>
          <ac:picMkLst>
            <pc:docMk/>
            <pc:sldMk cId="0" sldId="259"/>
            <ac:picMk id="33" creationId="{00000000-0000-0000-0000-000000000000}"/>
          </ac:picMkLst>
        </pc:picChg>
      </pc:sldChg>
      <pc:sldChg chg="addSp delSp modSp mod">
        <pc:chgData name="Liena Lien" userId="7de968919bb3cb95" providerId="LiveId" clId="{CA55D063-6E05-49E7-B782-4EC8BC678F08}" dt="2023-12-20T15:31:10.121" v="651" actId="20577"/>
        <pc:sldMkLst>
          <pc:docMk/>
          <pc:sldMk cId="0" sldId="262"/>
        </pc:sldMkLst>
        <pc:spChg chg="add del mod">
          <ac:chgData name="Liena Lien" userId="7de968919bb3cb95" providerId="LiveId" clId="{CA55D063-6E05-49E7-B782-4EC8BC678F08}" dt="2023-12-20T15:14:01.265" v="125" actId="1076"/>
          <ac:spMkLst>
            <pc:docMk/>
            <pc:sldMk cId="0" sldId="262"/>
            <ac:spMk id="5" creationId="{BC3893D1-F662-AE07-8715-2167EC050A55}"/>
          </ac:spMkLst>
        </pc:spChg>
        <pc:spChg chg="add mod">
          <ac:chgData name="Liena Lien" userId="7de968919bb3cb95" providerId="LiveId" clId="{CA55D063-6E05-49E7-B782-4EC8BC678F08}" dt="2023-12-20T15:30:59.504" v="618" actId="20577"/>
          <ac:spMkLst>
            <pc:docMk/>
            <pc:sldMk cId="0" sldId="262"/>
            <ac:spMk id="7" creationId="{264309DE-7BE8-5582-A7ED-81F40E664CB3}"/>
          </ac:spMkLst>
        </pc:spChg>
        <pc:spChg chg="add mod">
          <ac:chgData name="Liena Lien" userId="7de968919bb3cb95" providerId="LiveId" clId="{CA55D063-6E05-49E7-B782-4EC8BC678F08}" dt="2023-12-20T15:31:10.121" v="651" actId="20577"/>
          <ac:spMkLst>
            <pc:docMk/>
            <pc:sldMk cId="0" sldId="262"/>
            <ac:spMk id="9" creationId="{D47C9DD1-836A-6F62-86B4-CB0E67D4CFF2}"/>
          </ac:spMkLst>
        </pc:spChg>
        <pc:spChg chg="add mod">
          <ac:chgData name="Liena Lien" userId="7de968919bb3cb95" providerId="LiveId" clId="{CA55D063-6E05-49E7-B782-4EC8BC678F08}" dt="2023-12-20T15:18:24.171" v="417" actId="1076"/>
          <ac:spMkLst>
            <pc:docMk/>
            <pc:sldMk cId="0" sldId="262"/>
            <ac:spMk id="10" creationId="{DB846357-A1EC-8155-3FB1-A1A81DDBBD7F}"/>
          </ac:spMkLst>
        </pc:spChg>
        <pc:picChg chg="del">
          <ac:chgData name="Liena Lien" userId="7de968919bb3cb95" providerId="LiveId" clId="{CA55D063-6E05-49E7-B782-4EC8BC678F08}" dt="2023-12-20T15:12:58.406" v="62" actId="478"/>
          <ac:picMkLst>
            <pc:docMk/>
            <pc:sldMk cId="0" sldId="262"/>
            <ac:picMk id="26" creationId="{00000000-0000-0000-0000-000000000000}"/>
          </ac:picMkLst>
        </pc:picChg>
        <pc:picChg chg="del">
          <ac:chgData name="Liena Lien" userId="7de968919bb3cb95" providerId="LiveId" clId="{CA55D063-6E05-49E7-B782-4EC8BC678F08}" dt="2023-12-20T15:16:03.214" v="247" actId="478"/>
          <ac:picMkLst>
            <pc:docMk/>
            <pc:sldMk cId="0" sldId="262"/>
            <ac:picMk id="27" creationId="{00000000-0000-0000-0000-000000000000}"/>
          </ac:picMkLst>
        </pc:picChg>
        <pc:picChg chg="mod">
          <ac:chgData name="Liena Lien" userId="7de968919bb3cb95" providerId="LiveId" clId="{CA55D063-6E05-49E7-B782-4EC8BC678F08}" dt="2023-12-20T15:13:45.900" v="123" actId="1076"/>
          <ac:picMkLst>
            <pc:docMk/>
            <pc:sldMk cId="0" sldId="262"/>
            <ac:picMk id="28" creationId="{00000000-0000-0000-0000-000000000000}"/>
          </ac:picMkLst>
        </pc:picChg>
        <pc:picChg chg="del">
          <ac:chgData name="Liena Lien" userId="7de968919bb3cb95" providerId="LiveId" clId="{CA55D063-6E05-49E7-B782-4EC8BC678F08}" dt="2023-12-20T15:17:14.080" v="362" actId="478"/>
          <ac:picMkLst>
            <pc:docMk/>
            <pc:sldMk cId="0" sldId="262"/>
            <ac:picMk id="29" creationId="{00000000-0000-0000-0000-000000000000}"/>
          </ac:picMkLst>
        </pc:picChg>
        <pc:picChg chg="del">
          <ac:chgData name="Liena Lien" userId="7de968919bb3cb95" providerId="LiveId" clId="{CA55D063-6E05-49E7-B782-4EC8BC678F08}" dt="2023-12-20T15:18:16.409" v="416" actId="478"/>
          <ac:picMkLst>
            <pc:docMk/>
            <pc:sldMk cId="0" sldId="262"/>
            <ac:picMk id="34" creationId="{00000000-0000-0000-0000-000000000000}"/>
          </ac:picMkLst>
        </pc:picChg>
      </pc:sldChg>
      <pc:sldChg chg="addSp modSp mod modAnim">
        <pc:chgData name="Liena Lien" userId="7de968919bb3cb95" providerId="LiveId" clId="{CA55D063-6E05-49E7-B782-4EC8BC678F08}" dt="2023-12-20T15:32:50.455" v="658" actId="1076"/>
        <pc:sldMkLst>
          <pc:docMk/>
          <pc:sldMk cId="0" sldId="267"/>
        </pc:sldMkLst>
        <pc:picChg chg="add mod">
          <ac:chgData name="Liena Lien" userId="7de968919bb3cb95" providerId="LiveId" clId="{CA55D063-6E05-49E7-B782-4EC8BC678F08}" dt="2023-12-20T15:32:50.455" v="658" actId="1076"/>
          <ac:picMkLst>
            <pc:docMk/>
            <pc:sldMk cId="0" sldId="267"/>
            <ac:picMk id="3" creationId="{DC6B571D-4D9B-1E22-CDE5-C982CC266B7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6.png"/><Relationship Id="rId5" Type="http://schemas.openxmlformats.org/officeDocument/2006/relationships/image" Target="../media/image17.png"/><Relationship Id="rId4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1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9.png"/><Relationship Id="rId4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jpeg"/><Relationship Id="rId3" Type="http://schemas.openxmlformats.org/officeDocument/2006/relationships/image" Target="../media/image17.png"/><Relationship Id="rId21" Type="http://schemas.openxmlformats.org/officeDocument/2006/relationships/image" Target="../media/image45.jpe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jpeg"/><Relationship Id="rId2" Type="http://schemas.openxmlformats.org/officeDocument/2006/relationships/image" Target="../media/image27.png"/><Relationship Id="rId16" Type="http://schemas.openxmlformats.org/officeDocument/2006/relationships/image" Target="../media/image40.png"/><Relationship Id="rId20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jpeg"/><Relationship Id="rId5" Type="http://schemas.openxmlformats.org/officeDocument/2006/relationships/image" Target="../media/image29.png"/><Relationship Id="rId15" Type="http://schemas.openxmlformats.org/officeDocument/2006/relationships/image" Target="../media/image39.jpeg"/><Relationship Id="rId23" Type="http://schemas.openxmlformats.org/officeDocument/2006/relationships/image" Target="../media/image47.jpeg"/><Relationship Id="rId10" Type="http://schemas.openxmlformats.org/officeDocument/2006/relationships/image" Target="../media/image34.png"/><Relationship Id="rId19" Type="http://schemas.openxmlformats.org/officeDocument/2006/relationships/image" Target="../media/image43.jpe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9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10" Type="http://schemas.openxmlformats.org/officeDocument/2006/relationships/image" Target="../media/image1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78.png"/><Relationship Id="rId3" Type="http://schemas.openxmlformats.org/officeDocument/2006/relationships/image" Target="../media/image65.png"/><Relationship Id="rId21" Type="http://schemas.openxmlformats.org/officeDocument/2006/relationships/image" Target="../media/image81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7.png"/><Relationship Id="rId2" Type="http://schemas.openxmlformats.org/officeDocument/2006/relationships/image" Target="../media/image64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4.png"/><Relationship Id="rId5" Type="http://schemas.openxmlformats.org/officeDocument/2006/relationships/image" Target="../media/image67.png"/><Relationship Id="rId15" Type="http://schemas.openxmlformats.org/officeDocument/2006/relationships/image" Target="../media/image32.png"/><Relationship Id="rId23" Type="http://schemas.openxmlformats.org/officeDocument/2006/relationships/image" Target="../media/image83.png"/><Relationship Id="rId10" Type="http://schemas.openxmlformats.org/officeDocument/2006/relationships/image" Target="../media/image72.png"/><Relationship Id="rId19" Type="http://schemas.openxmlformats.org/officeDocument/2006/relationships/image" Target="../media/image79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17.png"/><Relationship Id="rId22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7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7.png"/><Relationship Id="rId7" Type="http://schemas.openxmlformats.org/officeDocument/2006/relationships/image" Target="../media/image99.png"/><Relationship Id="rId12" Type="http://schemas.openxmlformats.org/officeDocument/2006/relationships/image" Target="../media/image10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2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7.png"/><Relationship Id="rId7" Type="http://schemas.openxmlformats.org/officeDocument/2006/relationships/image" Target="../media/image10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105.png"/><Relationship Id="rId10" Type="http://schemas.openxmlformats.org/officeDocument/2006/relationships/image" Target="../media/image107.png"/><Relationship Id="rId4" Type="http://schemas.openxmlformats.org/officeDocument/2006/relationships/image" Target="../media/image104.png"/><Relationship Id="rId9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7708" y="1857156"/>
            <a:ext cx="11301835" cy="51376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11238" y="558161"/>
            <a:ext cx="3268725" cy="710415"/>
            <a:chOff x="14511238" y="558161"/>
            <a:chExt cx="3268725" cy="71041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30558" y="558161"/>
              <a:ext cx="2437898" cy="710415"/>
              <a:chOff x="14930558" y="558161"/>
              <a:chExt cx="2437898" cy="71041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30558" y="558161"/>
                <a:ext cx="2437898" cy="71041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00899" y="579127"/>
              <a:ext cx="5036415" cy="75117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52736" y="7255726"/>
            <a:ext cx="7635761" cy="27861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6403" y="5705899"/>
            <a:ext cx="4634682" cy="11370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E53BBC-A301-5622-2955-BB41599411C7}"/>
              </a:ext>
            </a:extLst>
          </p:cNvPr>
          <p:cNvSpPr txBox="1"/>
          <p:nvPr/>
        </p:nvSpPr>
        <p:spPr>
          <a:xfrm>
            <a:off x="14760000" y="890522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2023069116</a:t>
            </a:r>
            <a:endParaRPr lang="ko-KR" altLang="en-US" sz="2400" dirty="0">
              <a:solidFill>
                <a:srgbClr val="FFFFFF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28B174-8075-42CB-8037-DD68BE36D74A}"/>
              </a:ext>
            </a:extLst>
          </p:cNvPr>
          <p:cNvSpPr/>
          <p:nvPr/>
        </p:nvSpPr>
        <p:spPr>
          <a:xfrm>
            <a:off x="14694256" y="9334269"/>
            <a:ext cx="1981200" cy="328068"/>
          </a:xfrm>
          <a:prstGeom prst="rect">
            <a:avLst/>
          </a:prstGeom>
          <a:solidFill>
            <a:srgbClr val="2A5A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5A3106-D055-D404-E4AD-9D40FEE7759E}"/>
              </a:ext>
            </a:extLst>
          </p:cNvPr>
          <p:cNvSpPr txBox="1"/>
          <p:nvPr/>
        </p:nvSpPr>
        <p:spPr>
          <a:xfrm>
            <a:off x="14760000" y="927989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2023071812</a:t>
            </a:r>
            <a:endParaRPr lang="ko-KR" altLang="en-US" sz="2400" dirty="0">
              <a:solidFill>
                <a:srgbClr val="FFFFFF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A1566D-7D10-ECD2-E36A-DE3E41801F3E}"/>
              </a:ext>
            </a:extLst>
          </p:cNvPr>
          <p:cNvSpPr txBox="1"/>
          <p:nvPr/>
        </p:nvSpPr>
        <p:spPr>
          <a:xfrm>
            <a:off x="14761818" y="852430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2023001530</a:t>
            </a:r>
            <a:endParaRPr lang="ko-KR" altLang="en-US" sz="2400" dirty="0">
              <a:solidFill>
                <a:srgbClr val="FFFFFF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DD8E3D-51D4-FE47-4A0C-9A9A7C75E860}"/>
              </a:ext>
            </a:extLst>
          </p:cNvPr>
          <p:cNvSpPr txBox="1"/>
          <p:nvPr/>
        </p:nvSpPr>
        <p:spPr>
          <a:xfrm>
            <a:off x="14760000" y="8143384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2023015369</a:t>
            </a:r>
            <a:endParaRPr lang="ko-KR" altLang="en-US" sz="2400" dirty="0">
              <a:solidFill>
                <a:srgbClr val="FFFFFF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ACBBA2-3910-D340-6D2E-3EAC612E7BDB}"/>
              </a:ext>
            </a:extLst>
          </p:cNvPr>
          <p:cNvSpPr/>
          <p:nvPr/>
        </p:nvSpPr>
        <p:spPr>
          <a:xfrm>
            <a:off x="15925800" y="7439820"/>
            <a:ext cx="597966" cy="342070"/>
          </a:xfrm>
          <a:prstGeom prst="rect">
            <a:avLst/>
          </a:prstGeom>
          <a:solidFill>
            <a:srgbClr val="355B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A4067C-720D-2637-3F66-29348B1BEB63}"/>
              </a:ext>
            </a:extLst>
          </p:cNvPr>
          <p:cNvSpPr txBox="1"/>
          <p:nvPr/>
        </p:nvSpPr>
        <p:spPr>
          <a:xfrm>
            <a:off x="14760000" y="7778961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2023080446</a:t>
            </a:r>
            <a:endParaRPr lang="ko-KR" altLang="en-US" sz="2400" dirty="0">
              <a:solidFill>
                <a:srgbClr val="FFFFFF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4668D1-ECEF-CA1A-2C74-55ACC52B5E50}"/>
              </a:ext>
            </a:extLst>
          </p:cNvPr>
          <p:cNvSpPr txBox="1"/>
          <p:nvPr/>
        </p:nvSpPr>
        <p:spPr>
          <a:xfrm>
            <a:off x="14760000" y="7388851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2023030837</a:t>
            </a:r>
            <a:endParaRPr lang="ko-KR" altLang="en-US" sz="2400" dirty="0">
              <a:solidFill>
                <a:srgbClr val="FFFFFF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7186" y="526584"/>
            <a:ext cx="4066931" cy="20680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54545" y="906602"/>
            <a:ext cx="15419287" cy="11698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6670" y="2267908"/>
            <a:ext cx="1870178" cy="983264"/>
          </a:xfrm>
          <a:prstGeom prst="rect">
            <a:avLst/>
          </a:prstGeom>
        </p:spPr>
      </p:pic>
      <p:pic>
        <p:nvPicPr>
          <p:cNvPr id="3" name="AVD">
            <a:hlinkClick r:id="" action="ppaction://media"/>
            <a:extLst>
              <a:ext uri="{FF2B5EF4-FFF2-40B4-BE49-F238E27FC236}">
                <a16:creationId xmlns:a16="http://schemas.microsoft.com/office/drawing/2014/main" id="{DC6B571D-4D9B-1E22-CDE5-C982CC266B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736760" y="2831566"/>
            <a:ext cx="12812192" cy="72068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76762" y="1137102"/>
            <a:ext cx="2633217" cy="572295"/>
            <a:chOff x="14476762" y="1137102"/>
            <a:chExt cx="2633217" cy="572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814551" y="1137102"/>
              <a:ext cx="1963920" cy="572295"/>
              <a:chOff x="14814551" y="1137102"/>
              <a:chExt cx="1963920" cy="5722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814551" y="1137102"/>
                <a:ext cx="1963920" cy="5722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59999" y="1165380"/>
              <a:ext cx="4063527" cy="5915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78022" y="4078803"/>
            <a:ext cx="5165275" cy="24630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2584" y="1014870"/>
            <a:ext cx="4634682" cy="11370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83220" y="7013992"/>
            <a:ext cx="1256856" cy="28083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7663" y="457574"/>
            <a:ext cx="4446245" cy="21476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0622" y="5204287"/>
            <a:ext cx="2986932" cy="9540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5752" y="5213190"/>
            <a:ext cx="3615873" cy="57953"/>
            <a:chOff x="1175752" y="5213190"/>
            <a:chExt cx="3615873" cy="579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752" y="5213190"/>
              <a:ext cx="3615873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81864" y="5213190"/>
            <a:ext cx="3615873" cy="57953"/>
            <a:chOff x="5281864" y="5213190"/>
            <a:chExt cx="3615873" cy="579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1864" y="5213190"/>
              <a:ext cx="3615873" cy="579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87977" y="5213190"/>
            <a:ext cx="3615873" cy="57953"/>
            <a:chOff x="9387977" y="5213190"/>
            <a:chExt cx="3615873" cy="579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7977" y="5213190"/>
              <a:ext cx="3615873" cy="579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94089" y="5213190"/>
            <a:ext cx="3615873" cy="57953"/>
            <a:chOff x="13494089" y="5213190"/>
            <a:chExt cx="3615873" cy="579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94089" y="5213190"/>
              <a:ext cx="3615873" cy="579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5752" y="5934636"/>
            <a:ext cx="3615873" cy="57953"/>
            <a:chOff x="1175752" y="5934636"/>
            <a:chExt cx="3615873" cy="579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752" y="5934636"/>
              <a:ext cx="3615873" cy="5795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74688" y="5117565"/>
            <a:ext cx="3909246" cy="9999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281864" y="5934636"/>
            <a:ext cx="3615873" cy="57953"/>
            <a:chOff x="5281864" y="5934636"/>
            <a:chExt cx="3615873" cy="579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1864" y="5934636"/>
              <a:ext cx="3615873" cy="5795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76214" y="5202891"/>
            <a:ext cx="2242123" cy="95404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387977" y="5934636"/>
            <a:ext cx="3615873" cy="57953"/>
            <a:chOff x="9387977" y="5934636"/>
            <a:chExt cx="3615873" cy="579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7977" y="5934636"/>
              <a:ext cx="3615873" cy="5795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32040" y="5142857"/>
            <a:ext cx="2539970" cy="99992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94089" y="5934636"/>
            <a:ext cx="3615873" cy="57953"/>
            <a:chOff x="13494089" y="5934636"/>
            <a:chExt cx="3615873" cy="5795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94089" y="5934636"/>
              <a:ext cx="3615873" cy="57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0661" y="2356708"/>
            <a:ext cx="9594596" cy="22742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186" y="679864"/>
            <a:ext cx="4863513" cy="19017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8625" y="2687660"/>
            <a:ext cx="4041352" cy="7598054"/>
            <a:chOff x="13068625" y="2687660"/>
            <a:chExt cx="4041352" cy="7598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625" y="2687660"/>
              <a:ext cx="4041352" cy="7598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2518" y="4894954"/>
            <a:ext cx="3342039" cy="4829005"/>
            <a:chOff x="672518" y="4894954"/>
            <a:chExt cx="3342039" cy="48290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98501" y="2480452"/>
              <a:ext cx="6684078" cy="965801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2518" y="4894954"/>
              <a:ext cx="3342039" cy="48290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89396" y="6203972"/>
            <a:ext cx="2485370" cy="2720289"/>
            <a:chOff x="5189396" y="6203972"/>
            <a:chExt cx="2485370" cy="27202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89396" y="6203972"/>
              <a:ext cx="2485370" cy="2720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34423" y="4894954"/>
            <a:ext cx="3342039" cy="4829005"/>
            <a:chOff x="8634423" y="4894954"/>
            <a:chExt cx="3342039" cy="482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3403" y="2480452"/>
              <a:ext cx="6684078" cy="965801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34423" y="4894954"/>
              <a:ext cx="3342039" cy="482900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7777" y="5066400"/>
            <a:ext cx="3407935" cy="90539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16282" y="5117285"/>
            <a:ext cx="3860639" cy="88330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80796" y="5066400"/>
            <a:ext cx="3729801" cy="8958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91737" y="6203972"/>
            <a:ext cx="1903602" cy="2800370"/>
            <a:chOff x="1391737" y="6203972"/>
            <a:chExt cx="1903602" cy="280037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1737" y="6203972"/>
              <a:ext cx="1903602" cy="28003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48384" y="6203972"/>
            <a:ext cx="2714117" cy="2998396"/>
            <a:chOff x="8948384" y="6203972"/>
            <a:chExt cx="2714117" cy="29983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48384" y="6203972"/>
              <a:ext cx="2714117" cy="29983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7186" y="685827"/>
            <a:ext cx="6856162" cy="1901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4657" y="3178682"/>
            <a:ext cx="3342039" cy="2849413"/>
            <a:chOff x="9524657" y="3178682"/>
            <a:chExt cx="3342039" cy="28494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53637" y="1753975"/>
              <a:ext cx="6684078" cy="569882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4657" y="3178682"/>
              <a:ext cx="3342039" cy="2849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60780" y="3178682"/>
            <a:ext cx="3342039" cy="2849413"/>
            <a:chOff x="13160780" y="3178682"/>
            <a:chExt cx="3342039" cy="28494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89760" y="1753975"/>
              <a:ext cx="6684078" cy="569882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60780" y="3178682"/>
              <a:ext cx="3342039" cy="28494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24926" y="3520373"/>
            <a:ext cx="3591050" cy="61855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15669" y="3471669"/>
            <a:ext cx="3946630" cy="6692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98640" y="916126"/>
            <a:ext cx="14955687" cy="11508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1737" y="3178682"/>
            <a:ext cx="3342039" cy="2849413"/>
            <a:chOff x="1301737" y="3178682"/>
            <a:chExt cx="3342039" cy="28494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69283" y="1753975"/>
              <a:ext cx="6684078" cy="569882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1737" y="3178682"/>
              <a:ext cx="3342039" cy="28494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37860" y="3178682"/>
            <a:ext cx="3342039" cy="2849413"/>
            <a:chOff x="4937860" y="3178682"/>
            <a:chExt cx="3342039" cy="28494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6840" y="1753975"/>
              <a:ext cx="6684078" cy="569882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7860" y="3178682"/>
              <a:ext cx="3342039" cy="284941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7716" y="3520373"/>
            <a:ext cx="3455802" cy="61855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07859" y="3520611"/>
            <a:ext cx="3640983" cy="6185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7732" y="6654668"/>
            <a:ext cx="3342039" cy="2849413"/>
            <a:chOff x="1337732" y="6654668"/>
            <a:chExt cx="3342039" cy="284941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33287" y="5229962"/>
              <a:ext cx="6684078" cy="569882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7732" y="6654668"/>
              <a:ext cx="3342039" cy="28494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73855" y="6654668"/>
            <a:ext cx="3342039" cy="2849413"/>
            <a:chOff x="4973855" y="6654668"/>
            <a:chExt cx="3342039" cy="284941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2836" y="5229962"/>
              <a:ext cx="6684078" cy="5698826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73855" y="6654668"/>
              <a:ext cx="3342039" cy="284941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5145" y="6996364"/>
            <a:ext cx="3553469" cy="61855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80173" y="6996602"/>
            <a:ext cx="3684716" cy="61855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24657" y="6618673"/>
            <a:ext cx="3342039" cy="2849413"/>
            <a:chOff x="9524657" y="6618673"/>
            <a:chExt cx="3342039" cy="284941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53637" y="5193966"/>
              <a:ext cx="6684078" cy="569882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4657" y="6618673"/>
              <a:ext cx="3342039" cy="28494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60780" y="6618673"/>
            <a:ext cx="3342039" cy="2849413"/>
            <a:chOff x="13160780" y="6618673"/>
            <a:chExt cx="3342039" cy="284941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89760" y="5193966"/>
              <a:ext cx="6684078" cy="5698826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60780" y="6618673"/>
              <a:ext cx="3342039" cy="284941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25573" y="6960364"/>
            <a:ext cx="3500602" cy="61855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67811" y="6960602"/>
            <a:ext cx="3783830" cy="618554"/>
          </a:xfrm>
          <a:prstGeom prst="rect">
            <a:avLst/>
          </a:prstGeom>
        </p:spPr>
      </p:pic>
      <p:pic>
        <p:nvPicPr>
          <p:cNvPr id="1026" name="Picture 2" descr="Arduino Uno (R3) / 디바이스마트">
            <a:extLst>
              <a:ext uri="{FF2B5EF4-FFF2-40B4-BE49-F238E27FC236}">
                <a16:creationId xmlns:a16="http://schemas.microsoft.com/office/drawing/2014/main" id="{7A1D9063-251F-C584-AB5C-317ED6370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613" y="4035287"/>
            <a:ext cx="1914385" cy="191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L330-M288-T &gt; 다이나믹셀 | 로보티즈">
            <a:extLst>
              <a:ext uri="{FF2B5EF4-FFF2-40B4-BE49-F238E27FC236}">
                <a16:creationId xmlns:a16="http://schemas.microsoft.com/office/drawing/2014/main" id="{968AA05B-D777-62CB-F763-5315EEB41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02" y="4095388"/>
            <a:ext cx="1801870" cy="180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크리앤조이 칼라포맥스 2T 900 x 600mm : 다나와 가격비교">
            <a:extLst>
              <a:ext uri="{FF2B5EF4-FFF2-40B4-BE49-F238E27FC236}">
                <a16:creationId xmlns:a16="http://schemas.microsoft.com/office/drawing/2014/main" id="{1E1DDC77-927C-5C75-C92C-6ED084B63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705" y="7811194"/>
            <a:ext cx="1460659" cy="146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투명 아크릴판 실리콘 몰드 제작용 10x10cm 15x15cm - 드그라쎄">
            <a:extLst>
              <a:ext uri="{FF2B5EF4-FFF2-40B4-BE49-F238E27FC236}">
                <a16:creationId xmlns:a16="http://schemas.microsoft.com/office/drawing/2014/main" id="{39F18B16-C51A-9104-EE94-569B168D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181" y="7686710"/>
            <a:ext cx="1583462" cy="158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볼트 너트 사진, 53,000개 이상의 고품질 무료 스톡 사진">
            <a:extLst>
              <a:ext uri="{FF2B5EF4-FFF2-40B4-BE49-F238E27FC236}">
                <a16:creationId xmlns:a16="http://schemas.microsoft.com/office/drawing/2014/main" id="{DCF294F3-E557-0116-5C43-494323F7F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827" y="7701683"/>
            <a:ext cx="1895320" cy="147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초음파 센서">
            <a:extLst>
              <a:ext uri="{FF2B5EF4-FFF2-40B4-BE49-F238E27FC236}">
                <a16:creationId xmlns:a16="http://schemas.microsoft.com/office/drawing/2014/main" id="{043FA99C-9D80-77F6-06ED-A26A0B36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311" y="4116156"/>
            <a:ext cx="1803972" cy="180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베어링강 연마봉 DMT04 / 디바이스마트">
            <a:extLst>
              <a:ext uri="{FF2B5EF4-FFF2-40B4-BE49-F238E27FC236}">
                <a16:creationId xmlns:a16="http://schemas.microsoft.com/office/drawing/2014/main" id="{6E5E6B42-4AE6-A289-2281-138A7C58B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7717" y="408222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T2 풀리 타이밍벨트 16~60잇수 내경 5 - 티몬">
            <a:extLst>
              <a:ext uri="{FF2B5EF4-FFF2-40B4-BE49-F238E27FC236}">
                <a16:creationId xmlns:a16="http://schemas.microsoft.com/office/drawing/2014/main" id="{434093FE-6260-310A-89FE-5EBE08E86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002" y="7350424"/>
            <a:ext cx="1865211" cy="19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17-1 서보모터 sg90 아두이노 우노 보드 베스트 부품">
            <a:extLst>
              <a:ext uri="{FF2B5EF4-FFF2-40B4-BE49-F238E27FC236}">
                <a16:creationId xmlns:a16="http://schemas.microsoft.com/office/drawing/2014/main" id="{8CD05E7F-64F3-E813-8593-6BF4FEB3B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111" y="7686473"/>
            <a:ext cx="1421585" cy="142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아두이노 RC카 DC 모터(타이어 미포함) - 3D프린터 전문 쇼핑몰 다나온다(danaonda)">
            <a:extLst>
              <a:ext uri="{FF2B5EF4-FFF2-40B4-BE49-F238E27FC236}">
                <a16:creationId xmlns:a16="http://schemas.microsoft.com/office/drawing/2014/main" id="{9BDFA356-94D9-CB90-270B-2E3B7EBA1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036" y="7575237"/>
            <a:ext cx="1415460" cy="141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3024138"/>
            <a:ext cx="6171429" cy="6171429"/>
            <a:chOff x="6057143" y="3024138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3024138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03069" y="3566616"/>
            <a:ext cx="5079576" cy="5079576"/>
            <a:chOff x="6603069" y="3566616"/>
            <a:chExt cx="5079576" cy="50795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281" y="1026827"/>
              <a:ext cx="10159153" cy="1015915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03069" y="3566616"/>
              <a:ext cx="5079576" cy="50795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39923" y="6096611"/>
            <a:ext cx="9686452" cy="34475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234674" y="6196684"/>
            <a:ext cx="9662507" cy="30472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57882" y="2798198"/>
            <a:ext cx="9662507" cy="34475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34674" y="2798198"/>
            <a:ext cx="9662507" cy="34475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7186" y="541637"/>
            <a:ext cx="5641055" cy="2012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61345" y="921612"/>
            <a:ext cx="14201906" cy="1150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08120" y="5643638"/>
            <a:ext cx="4072634" cy="12211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61405" y="3498932"/>
            <a:ext cx="2039162" cy="2039162"/>
            <a:chOff x="5461405" y="3498932"/>
            <a:chExt cx="2039162" cy="20391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9900000">
              <a:off x="5461405" y="3498932"/>
              <a:ext cx="2039162" cy="203916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14764" y="4152355"/>
            <a:ext cx="2260161" cy="84548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61405" y="6800815"/>
            <a:ext cx="2039162" cy="2039162"/>
            <a:chOff x="5461405" y="6800815"/>
            <a:chExt cx="2039162" cy="203916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9900000">
              <a:off x="5461405" y="6800815"/>
              <a:ext cx="2039162" cy="203916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84879" y="7501679"/>
            <a:ext cx="2134523" cy="8006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11047" y="3502402"/>
            <a:ext cx="2039162" cy="2039162"/>
            <a:chOff x="10811047" y="3502402"/>
            <a:chExt cx="2039162" cy="20391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9900000">
              <a:off x="10811047" y="3502402"/>
              <a:ext cx="2039162" cy="20391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11047" y="6800815"/>
            <a:ext cx="2039162" cy="2039162"/>
            <a:chOff x="10811047" y="6800815"/>
            <a:chExt cx="2039162" cy="203916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9900000">
              <a:off x="10811047" y="6800815"/>
              <a:ext cx="2039162" cy="203916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09098" y="3976536"/>
            <a:ext cx="2925523" cy="120994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13603" y="7514374"/>
            <a:ext cx="2179142" cy="8006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952" y="3052381"/>
            <a:ext cx="15923810" cy="6347619"/>
            <a:chOff x="1180952" y="3052381"/>
            <a:chExt cx="15923810" cy="63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952" y="3052381"/>
              <a:ext cx="15923810" cy="63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58019" y="4613260"/>
            <a:ext cx="12846743" cy="4786740"/>
            <a:chOff x="4258019" y="4613260"/>
            <a:chExt cx="12846743" cy="47867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8019" y="4613260"/>
              <a:ext cx="12846743" cy="47867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0876" y="6029927"/>
            <a:ext cx="9703886" cy="3370073"/>
            <a:chOff x="7400876" y="6029927"/>
            <a:chExt cx="9703886" cy="33700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0876" y="6029927"/>
              <a:ext cx="9703886" cy="33700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96114" y="7506117"/>
            <a:ext cx="6608648" cy="1893883"/>
            <a:chOff x="10496114" y="7506117"/>
            <a:chExt cx="6608648" cy="18938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6114" y="7506117"/>
              <a:ext cx="6608648" cy="18938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97619" y="4537386"/>
            <a:ext cx="12916667" cy="168731"/>
            <a:chOff x="4197619" y="4537386"/>
            <a:chExt cx="12916667" cy="1687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7619" y="4537386"/>
              <a:ext cx="12916667" cy="1687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53257" y="5952698"/>
            <a:ext cx="9761905" cy="168731"/>
            <a:chOff x="7353257" y="5952698"/>
            <a:chExt cx="9761905" cy="1687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3257" y="5952698"/>
              <a:ext cx="9761905" cy="1687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60400" y="7428888"/>
            <a:ext cx="6654762" cy="168731"/>
            <a:chOff x="10460400" y="7428888"/>
            <a:chExt cx="6654762" cy="1687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0400" y="7428888"/>
              <a:ext cx="6654762" cy="16873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6234" y="707799"/>
            <a:ext cx="4643874" cy="181703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2232" y="3204079"/>
            <a:ext cx="5457312" cy="104160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15165" y="4775898"/>
            <a:ext cx="5164245" cy="104160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7459" y="5003840"/>
            <a:ext cx="2473879" cy="125472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53268" y="5983039"/>
            <a:ext cx="7893129" cy="21844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98640" y="916126"/>
            <a:ext cx="14955687" cy="11508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65146" y="7662298"/>
            <a:ext cx="6196273" cy="104160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912632" y="7015790"/>
            <a:ext cx="4691502" cy="76918"/>
            <a:chOff x="1912632" y="7015790"/>
            <a:chExt cx="4691502" cy="769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1912632" y="7015790"/>
              <a:ext cx="4691502" cy="769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64881" y="7725182"/>
            <a:ext cx="3272718" cy="76918"/>
            <a:chOff x="5764881" y="7725182"/>
            <a:chExt cx="3272718" cy="7691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5764881" y="7725182"/>
              <a:ext cx="3272718" cy="769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14517" y="8479944"/>
            <a:ext cx="1763194" cy="76918"/>
            <a:chOff x="9614517" y="8479944"/>
            <a:chExt cx="1763194" cy="7691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9614517" y="8479944"/>
              <a:ext cx="1763194" cy="769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64693" y="3066583"/>
            <a:ext cx="15994424" cy="168731"/>
            <a:chOff x="1164693" y="3066583"/>
            <a:chExt cx="15994424" cy="16873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4693" y="3066583"/>
              <a:ext cx="15994424" cy="16873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926801" y="6243901"/>
            <a:ext cx="6235281" cy="76918"/>
            <a:chOff x="-1926801" y="6243901"/>
            <a:chExt cx="6235281" cy="7691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-1926801" y="6243901"/>
              <a:ext cx="6235281" cy="7691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13497" y="6107859"/>
            <a:ext cx="2612003" cy="125473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717068" y="7556763"/>
            <a:ext cx="2612003" cy="125473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814668" y="8552240"/>
            <a:ext cx="5189746" cy="5801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6234" y="712828"/>
            <a:ext cx="3268217" cy="18236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4545" y="906602"/>
            <a:ext cx="15419287" cy="11698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40326" y="4673968"/>
            <a:ext cx="3366350" cy="3366350"/>
            <a:chOff x="6040326" y="4673968"/>
            <a:chExt cx="3366350" cy="33663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7151" y="2990793"/>
              <a:ext cx="6732700" cy="673270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0326" y="4673968"/>
              <a:ext cx="3366350" cy="33663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75029" y="4673968"/>
            <a:ext cx="3366350" cy="3366350"/>
            <a:chOff x="9875029" y="4673968"/>
            <a:chExt cx="3366350" cy="33663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1854" y="2990793"/>
              <a:ext cx="6732700" cy="673270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75029" y="4673968"/>
              <a:ext cx="3366350" cy="33663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09731" y="4673968"/>
            <a:ext cx="3366350" cy="3366350"/>
            <a:chOff x="13709731" y="4673968"/>
            <a:chExt cx="3366350" cy="33663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6556" y="2990793"/>
              <a:ext cx="6732700" cy="673270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09731" y="4673968"/>
              <a:ext cx="3366350" cy="33663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9633" y="4565093"/>
            <a:ext cx="3584100" cy="3584100"/>
            <a:chOff x="1209633" y="4565093"/>
            <a:chExt cx="3584100" cy="35841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9633" y="4565093"/>
              <a:ext cx="3584100" cy="358410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1423" y="5126098"/>
            <a:ext cx="4394585" cy="87597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13214" y="5174939"/>
            <a:ext cx="4295734" cy="77812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53043" y="5174939"/>
            <a:ext cx="4286210" cy="7781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486003" y="6214851"/>
            <a:ext cx="1220244" cy="284584"/>
            <a:chOff x="4486003" y="6214851"/>
            <a:chExt cx="1220244" cy="28458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86003" y="6214851"/>
              <a:ext cx="1220244" cy="28458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92186" y="5174939"/>
            <a:ext cx="4257639" cy="778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298CCE-22BC-1B83-8CBA-A99400ABF872}"/>
              </a:ext>
            </a:extLst>
          </p:cNvPr>
          <p:cNvSpPr txBox="1"/>
          <p:nvPr/>
        </p:nvSpPr>
        <p:spPr>
          <a:xfrm>
            <a:off x="2133600" y="6595124"/>
            <a:ext cx="1689337" cy="449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893D1-F662-AE07-8715-2167EC050A55}"/>
              </a:ext>
            </a:extLst>
          </p:cNvPr>
          <p:cNvSpPr txBox="1"/>
          <p:nvPr/>
        </p:nvSpPr>
        <p:spPr>
          <a:xfrm>
            <a:off x="1480002" y="5882381"/>
            <a:ext cx="2996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프레임 조립 및 </a:t>
            </a:r>
            <a:endParaRPr lang="en-US" altLang="ko-KR" sz="3000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sz="3000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알고리즘 구상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4309DE-7BE8-5582-A7ED-81F40E664CB3}"/>
              </a:ext>
            </a:extLst>
          </p:cNvPr>
          <p:cNvSpPr txBox="1"/>
          <p:nvPr/>
        </p:nvSpPr>
        <p:spPr>
          <a:xfrm>
            <a:off x="6253524" y="5836214"/>
            <a:ext cx="2939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rgbClr val="25599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움직일 바퀴 및</a:t>
            </a:r>
            <a:endParaRPr lang="en-US" altLang="ko-KR" sz="2200" dirty="0">
              <a:solidFill>
                <a:srgbClr val="255994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2200" dirty="0">
                <a:solidFill>
                  <a:srgbClr val="25599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초음파 센서 설치</a:t>
            </a:r>
            <a:r>
              <a:rPr lang="en-US" altLang="ko-KR" sz="2200" dirty="0">
                <a:solidFill>
                  <a:srgbClr val="25599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</a:t>
            </a:r>
          </a:p>
          <a:p>
            <a:pPr algn="ctr"/>
            <a:r>
              <a:rPr lang="ko-KR" altLang="en-US" sz="2200" dirty="0">
                <a:solidFill>
                  <a:srgbClr val="25599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관련코드 작성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C9DD1-836A-6F62-86B4-CB0E67D4CFF2}"/>
              </a:ext>
            </a:extLst>
          </p:cNvPr>
          <p:cNvSpPr txBox="1"/>
          <p:nvPr/>
        </p:nvSpPr>
        <p:spPr>
          <a:xfrm>
            <a:off x="10134600" y="5935496"/>
            <a:ext cx="2939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solidFill>
                  <a:srgbClr val="25599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내부통</a:t>
            </a:r>
            <a:r>
              <a:rPr lang="ko-KR" altLang="en-US" sz="2200" dirty="0">
                <a:solidFill>
                  <a:srgbClr val="25599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설치 및</a:t>
            </a:r>
            <a:endParaRPr lang="en-US" altLang="ko-KR" sz="2200" dirty="0">
              <a:solidFill>
                <a:srgbClr val="255994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2200" dirty="0" err="1">
                <a:solidFill>
                  <a:srgbClr val="25599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풀리와</a:t>
            </a:r>
            <a:r>
              <a:rPr lang="ko-KR" altLang="en-US" sz="2200" dirty="0">
                <a:solidFill>
                  <a:srgbClr val="25599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타이밍벨트 설치</a:t>
            </a:r>
            <a:r>
              <a:rPr lang="en-US" altLang="ko-KR" sz="2200" dirty="0">
                <a:solidFill>
                  <a:srgbClr val="25599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</a:t>
            </a:r>
          </a:p>
          <a:p>
            <a:pPr algn="ctr"/>
            <a:r>
              <a:rPr lang="en-US" altLang="ko-KR" sz="2200" dirty="0" err="1">
                <a:solidFill>
                  <a:srgbClr val="25599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ArUco</a:t>
            </a:r>
            <a:r>
              <a:rPr lang="en-US" altLang="ko-KR" sz="2200" dirty="0">
                <a:solidFill>
                  <a:srgbClr val="25599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2200" dirty="0">
                <a:solidFill>
                  <a:srgbClr val="25599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마커 코드 작성</a:t>
            </a:r>
            <a:endParaRPr lang="en-US" altLang="ko-KR" sz="2200" dirty="0">
              <a:solidFill>
                <a:srgbClr val="255994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846357-A1EC-8155-3FB1-A1A81DDBBD7F}"/>
              </a:ext>
            </a:extLst>
          </p:cNvPr>
          <p:cNvSpPr txBox="1"/>
          <p:nvPr/>
        </p:nvSpPr>
        <p:spPr>
          <a:xfrm>
            <a:off x="13967000" y="5972422"/>
            <a:ext cx="29399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rgbClr val="25599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하드웨어와 소프트웨어의 결합</a:t>
            </a:r>
            <a:endParaRPr lang="en-US" altLang="ko-KR" sz="2200" dirty="0">
              <a:solidFill>
                <a:srgbClr val="255994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7186" y="526584"/>
            <a:ext cx="4066931" cy="20680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247" y="3811024"/>
            <a:ext cx="4848649" cy="3684258"/>
            <a:chOff x="775247" y="3811024"/>
            <a:chExt cx="4848649" cy="36842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247" y="3811024"/>
              <a:ext cx="4848649" cy="36842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03234" y="3811024"/>
            <a:ext cx="5362989" cy="3785450"/>
            <a:chOff x="6503234" y="3811024"/>
            <a:chExt cx="5362989" cy="37854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3234" y="3811024"/>
              <a:ext cx="5362989" cy="37854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37795" y="3811024"/>
            <a:ext cx="4872673" cy="3752739"/>
            <a:chOff x="12637795" y="3811024"/>
            <a:chExt cx="4872673" cy="37527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37795" y="3811024"/>
              <a:ext cx="4872673" cy="37527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0287" y="8073315"/>
            <a:ext cx="4478568" cy="727169"/>
            <a:chOff x="960287" y="8073315"/>
            <a:chExt cx="4478568" cy="7271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0287" y="8073315"/>
              <a:ext cx="4478568" cy="727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40912" y="8073315"/>
            <a:ext cx="4478568" cy="727169"/>
            <a:chOff x="6940912" y="8073315"/>
            <a:chExt cx="4478568" cy="7271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0912" y="8073315"/>
              <a:ext cx="4478568" cy="7271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34847" y="8073315"/>
            <a:ext cx="4478568" cy="727169"/>
            <a:chOff x="12834847" y="8073315"/>
            <a:chExt cx="4478568" cy="7271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34847" y="8073315"/>
              <a:ext cx="4478568" cy="72716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54545" y="906602"/>
            <a:ext cx="15419287" cy="11698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6465" y="8100405"/>
            <a:ext cx="4221067" cy="85605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62539" y="8100405"/>
            <a:ext cx="4784715" cy="85605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00496" y="8100405"/>
            <a:ext cx="4758906" cy="85605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1213" y="2334955"/>
            <a:ext cx="2212769" cy="10416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7186" y="526584"/>
            <a:ext cx="4066931" cy="20680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5752" y="3502248"/>
            <a:ext cx="6171429" cy="4632857"/>
            <a:chOff x="1175752" y="3502248"/>
            <a:chExt cx="6171429" cy="463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3502248"/>
              <a:ext cx="6171429" cy="463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06749" y="3502248"/>
            <a:ext cx="6171429" cy="4632857"/>
            <a:chOff x="10006749" y="3502248"/>
            <a:chExt cx="6171429" cy="463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6749" y="3502248"/>
              <a:ext cx="6171429" cy="463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54545" y="906602"/>
            <a:ext cx="15419287" cy="11698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7146" y="2244965"/>
            <a:ext cx="2212769" cy="10416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22183" y="8603047"/>
            <a:ext cx="4478568" cy="727169"/>
            <a:chOff x="2022183" y="8603047"/>
            <a:chExt cx="4478568" cy="7271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2183" y="8603047"/>
              <a:ext cx="4478568" cy="7271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53179" y="8585049"/>
            <a:ext cx="4478568" cy="727169"/>
            <a:chOff x="10853179" y="8585049"/>
            <a:chExt cx="4478568" cy="7271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3179" y="8585049"/>
              <a:ext cx="4478568" cy="72716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13390" y="8630133"/>
            <a:ext cx="4338134" cy="85605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15371" y="8612143"/>
            <a:ext cx="4434782" cy="8560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34</Words>
  <Application>Microsoft Office PowerPoint</Application>
  <PresentationFormat>사용자 지정</PresentationFormat>
  <Paragraphs>15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Arial</vt:lpstr>
      <vt:lpstr>Noto Sans KR SemiBold</vt:lpstr>
      <vt:lpstr>?? ??</vt:lpstr>
      <vt:lpstr>Noto Sans KR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SeungMin</cp:lastModifiedBy>
  <cp:revision>4</cp:revision>
  <dcterms:created xsi:type="dcterms:W3CDTF">2023-12-20T23:31:22Z</dcterms:created>
  <dcterms:modified xsi:type="dcterms:W3CDTF">2023-12-20T23:42:07Z</dcterms:modified>
</cp:coreProperties>
</file>